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49" r:id="rId4"/>
    <p:sldMasterId id="2147483850" r:id="rId5"/>
    <p:sldMasterId id="2147483851" r:id="rId6"/>
    <p:sldMasterId id="2147483852" r:id="rId7"/>
    <p:sldMasterId id="214748385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Manrope SemiBold"/>
      <p:regular r:id="rId23"/>
      <p:bold r:id="rId24"/>
    </p:embeddedFont>
    <p:embeddedFont>
      <p:font typeface="Manrope"/>
      <p:regular r:id="rId25"/>
      <p:bold r:id="rId26"/>
    </p:embeddedFont>
    <p:embeddedFont>
      <p:font typeface="Manrope ExtraBold"/>
      <p:bold r:id="rId27"/>
    </p:embeddedFont>
    <p:embeddedFont>
      <p:font typeface="Newsreader"/>
      <p:regular r:id="rId28"/>
      <p:bold r:id="rId29"/>
      <p:italic r:id="rId30"/>
      <p:boldItalic r:id="rId31"/>
    </p:embeddedFont>
    <p:embeddedFont>
      <p:font typeface="Sora"/>
      <p:regular r:id="rId32"/>
      <p:bold r:id="rId33"/>
    </p:embeddedFont>
    <p:embeddedFont>
      <p:font typeface="Newsreader SemiBold"/>
      <p:regular r:id="rId34"/>
      <p:bold r:id="rId35"/>
      <p:italic r:id="rId36"/>
      <p:boldItalic r:id="rId37"/>
    </p:embeddedFont>
    <p:embeddedFont>
      <p:font typeface="IBM Plex Sans"/>
      <p:regular r:id="rId38"/>
      <p:bold r:id="rId39"/>
      <p:italic r:id="rId40"/>
      <p:boldItalic r:id="rId41"/>
    </p:embeddedFont>
    <p:embeddedFont>
      <p:font typeface="Manrope Light"/>
      <p:regular r:id="rId42"/>
      <p:bold r:id="rId43"/>
    </p:embeddedFont>
    <p:embeddedFont>
      <p:font typeface="Quantico"/>
      <p:regular r:id="rId44"/>
      <p:bold r:id="rId45"/>
      <p:italic r:id="rId46"/>
      <p:boldItalic r:id="rId47"/>
    </p:embeddedFont>
    <p:embeddedFont>
      <p:font typeface="Sora SemiBold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Sora Light"/>
      <p:regular r:id="rId62"/>
      <p:bold r:id="rId63"/>
    </p:embeddedFont>
    <p:embeddedFont>
      <p:font typeface="Manrope Medium"/>
      <p:regular r:id="rId64"/>
      <p:bold r:id="rId65"/>
    </p:embeddedFont>
    <p:embeddedFont>
      <p:font typeface="DM Sans Light"/>
      <p:regular r:id="rId66"/>
      <p:bold r:id="rId67"/>
      <p:italic r:id="rId68"/>
      <p:boldItalic r:id="rId69"/>
    </p:embeddedFont>
    <p:embeddedFont>
      <p:font typeface="DM Sans SemiBold"/>
      <p:regular r:id="rId70"/>
      <p:bold r:id="rId71"/>
      <p:italic r:id="rId72"/>
      <p:boldItalic r:id="rId73"/>
    </p:embeddedFont>
    <p:embeddedFont>
      <p:font typeface="Sora ExtraLight"/>
      <p:regular r:id="rId74"/>
      <p:bold r:id="rId75"/>
    </p:embeddedFont>
    <p:embeddedFont>
      <p:font typeface="DM Sans"/>
      <p:regular r:id="rId76"/>
      <p:bold r:id="rId77"/>
      <p:italic r:id="rId78"/>
      <p:boldItalic r:id="rId79"/>
    </p:embeddedFont>
    <p:embeddedFont>
      <p:font typeface="Sora Medium"/>
      <p:regular r:id="rId80"/>
      <p:bold r:id="rId81"/>
    </p:embeddedFont>
    <p:embeddedFont>
      <p:font typeface="IBM Plex Sans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84" Type="http://schemas.openxmlformats.org/officeDocument/2006/relationships/font" Target="fonts/IBMPlexSansSemiBold-italic.fntdata"/><Relationship Id="rId83" Type="http://schemas.openxmlformats.org/officeDocument/2006/relationships/font" Target="fonts/IBMPlexSansSemiBold-bold.fntdata"/><Relationship Id="rId42" Type="http://schemas.openxmlformats.org/officeDocument/2006/relationships/font" Target="fonts/ManropeLight-regular.fntdata"/><Relationship Id="rId41" Type="http://schemas.openxmlformats.org/officeDocument/2006/relationships/font" Target="fonts/IBMPlexSans-boldItalic.fntdata"/><Relationship Id="rId85" Type="http://schemas.openxmlformats.org/officeDocument/2006/relationships/font" Target="fonts/IBMPlexSansSemiBold-boldItalic.fntdata"/><Relationship Id="rId44" Type="http://schemas.openxmlformats.org/officeDocument/2006/relationships/font" Target="fonts/Quantico-regular.fntdata"/><Relationship Id="rId43" Type="http://schemas.openxmlformats.org/officeDocument/2006/relationships/font" Target="fonts/ManropeLight-bold.fntdata"/><Relationship Id="rId46" Type="http://schemas.openxmlformats.org/officeDocument/2006/relationships/font" Target="fonts/Quantico-italic.fntdata"/><Relationship Id="rId45" Type="http://schemas.openxmlformats.org/officeDocument/2006/relationships/font" Target="fonts/Quantico-bold.fntdata"/><Relationship Id="rId80" Type="http://schemas.openxmlformats.org/officeDocument/2006/relationships/font" Target="fonts/SoraMedium-regular.fntdata"/><Relationship Id="rId82" Type="http://schemas.openxmlformats.org/officeDocument/2006/relationships/font" Target="fonts/IBMPlexSansSemiBold-regular.fntdata"/><Relationship Id="rId81" Type="http://schemas.openxmlformats.org/officeDocument/2006/relationships/font" Target="fonts/Sora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SoraSemiBold-regular.fntdata"/><Relationship Id="rId47" Type="http://schemas.openxmlformats.org/officeDocument/2006/relationships/font" Target="fonts/Quantico-boldItalic.fntdata"/><Relationship Id="rId49" Type="http://schemas.openxmlformats.org/officeDocument/2006/relationships/font" Target="fonts/Sora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DMSansSemiBold-boldItalic.fntdata"/><Relationship Id="rId72" Type="http://schemas.openxmlformats.org/officeDocument/2006/relationships/font" Target="fonts/DMSansSemiBold-italic.fntdata"/><Relationship Id="rId31" Type="http://schemas.openxmlformats.org/officeDocument/2006/relationships/font" Target="fonts/Newsreader-boldItalic.fntdata"/><Relationship Id="rId75" Type="http://schemas.openxmlformats.org/officeDocument/2006/relationships/font" Target="fonts/SoraExtraLight-bold.fntdata"/><Relationship Id="rId30" Type="http://schemas.openxmlformats.org/officeDocument/2006/relationships/font" Target="fonts/Newsreader-italic.fntdata"/><Relationship Id="rId74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77" Type="http://schemas.openxmlformats.org/officeDocument/2006/relationships/font" Target="fonts/DMSans-bold.fntdata"/><Relationship Id="rId32" Type="http://schemas.openxmlformats.org/officeDocument/2006/relationships/font" Target="fonts/Sora-regular.fntdata"/><Relationship Id="rId76" Type="http://schemas.openxmlformats.org/officeDocument/2006/relationships/font" Target="fonts/DMSans-regular.fntdata"/><Relationship Id="rId35" Type="http://schemas.openxmlformats.org/officeDocument/2006/relationships/font" Target="fonts/NewsreaderSemiBold-bold.fntdata"/><Relationship Id="rId79" Type="http://schemas.openxmlformats.org/officeDocument/2006/relationships/font" Target="fonts/DMSans-boldItalic.fntdata"/><Relationship Id="rId34" Type="http://schemas.openxmlformats.org/officeDocument/2006/relationships/font" Target="fonts/NewsreaderSemiBold-regular.fntdata"/><Relationship Id="rId78" Type="http://schemas.openxmlformats.org/officeDocument/2006/relationships/font" Target="fonts/DMSans-italic.fntdata"/><Relationship Id="rId71" Type="http://schemas.openxmlformats.org/officeDocument/2006/relationships/font" Target="fonts/DMSansSemiBold-bold.fntdata"/><Relationship Id="rId70" Type="http://schemas.openxmlformats.org/officeDocument/2006/relationships/font" Target="fonts/DMSansSemiBold-regular.fntdata"/><Relationship Id="rId37" Type="http://schemas.openxmlformats.org/officeDocument/2006/relationships/font" Target="fonts/NewsreaderSemiBold-boldItalic.fntdata"/><Relationship Id="rId36" Type="http://schemas.openxmlformats.org/officeDocument/2006/relationships/font" Target="fonts/NewsreaderSemiBold-italic.fntdata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62" Type="http://schemas.openxmlformats.org/officeDocument/2006/relationships/font" Target="fonts/SoraLight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1.xml"/><Relationship Id="rId64" Type="http://schemas.openxmlformats.org/officeDocument/2006/relationships/font" Target="fonts/ManropeMedium-regular.fntdata"/><Relationship Id="rId63" Type="http://schemas.openxmlformats.org/officeDocument/2006/relationships/font" Target="fonts/SoraLight-bold.fntdata"/><Relationship Id="rId22" Type="http://schemas.openxmlformats.org/officeDocument/2006/relationships/font" Target="fonts/Anton-regular.fntdata"/><Relationship Id="rId66" Type="http://schemas.openxmlformats.org/officeDocument/2006/relationships/font" Target="fonts/DMSansLight-regular.fntdata"/><Relationship Id="rId21" Type="http://schemas.openxmlformats.org/officeDocument/2006/relationships/slide" Target="slides/slide12.xml"/><Relationship Id="rId65" Type="http://schemas.openxmlformats.org/officeDocument/2006/relationships/font" Target="fonts/ManropeMedium-bold.fntdata"/><Relationship Id="rId24" Type="http://schemas.openxmlformats.org/officeDocument/2006/relationships/font" Target="fonts/ManropeSemiBold-bold.fntdata"/><Relationship Id="rId68" Type="http://schemas.openxmlformats.org/officeDocument/2006/relationships/font" Target="fonts/DMSansLight-italic.fntdata"/><Relationship Id="rId23" Type="http://schemas.openxmlformats.org/officeDocument/2006/relationships/font" Target="fonts/ManropeSemiBold-regular.fntdata"/><Relationship Id="rId67" Type="http://schemas.openxmlformats.org/officeDocument/2006/relationships/font" Target="fonts/DMSansLight-bold.fntdata"/><Relationship Id="rId60" Type="http://schemas.openxmlformats.org/officeDocument/2006/relationships/font" Target="fonts/IBMPlexSansMedium-italic.fntdata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69" Type="http://schemas.openxmlformats.org/officeDocument/2006/relationships/font" Target="fonts/DMSansLight-boldItalic.fntdata"/><Relationship Id="rId28" Type="http://schemas.openxmlformats.org/officeDocument/2006/relationships/font" Target="fonts/Newsreader-regular.fntdata"/><Relationship Id="rId27" Type="http://schemas.openxmlformats.org/officeDocument/2006/relationships/font" Target="fonts/ManropeExtraBold-bold.fntdata"/><Relationship Id="rId29" Type="http://schemas.openxmlformats.org/officeDocument/2006/relationships/font" Target="fonts/Newsreader-bold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Lato-bold.fntdata"/><Relationship Id="rId10" Type="http://schemas.openxmlformats.org/officeDocument/2006/relationships/slide" Target="slides/slide1.xml"/><Relationship Id="rId54" Type="http://schemas.openxmlformats.org/officeDocument/2006/relationships/font" Target="fonts/Lato-regular.fntdata"/><Relationship Id="rId13" Type="http://schemas.openxmlformats.org/officeDocument/2006/relationships/slide" Target="slides/slide4.xml"/><Relationship Id="rId57" Type="http://schemas.openxmlformats.org/officeDocument/2006/relationships/font" Target="fonts/Lato-boldItalic.fntdata"/><Relationship Id="rId12" Type="http://schemas.openxmlformats.org/officeDocument/2006/relationships/slide" Target="slides/slide3.xml"/><Relationship Id="rId56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5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73fafd44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373fafd44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73fafd44c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73fafd44c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73fafd44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373fafd44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73fafd44c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373fafd44c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373fafd4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373fafd4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373fafd44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373fafd44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73fafd44cf_1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73fafd44cf_1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373fafd44c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373fafd44c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373fafd44cf_1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373fafd44cf_1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373fafd44cf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373fafd44cf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73fafd44cf_1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73fafd44cf_1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373fafd44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373fafd44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0" name="Google Shape;1910;p1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1" name="Google Shape;1911;p1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3" name="Google Shape;191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4" name="Google Shape;1914;p1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1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8" name="Google Shape;1918;p1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0" name="Google Shape;1920;p1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1" name="Google Shape;1921;p1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2" name="Google Shape;1922;p1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3" name="Google Shape;192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4" name="Google Shape;1924;p1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5" name="Google Shape;1925;p1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p1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6" name="Google Shape;1936;p1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7" name="Google Shape;1937;p1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8" name="Google Shape;1938;p1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08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5" name="Google Shape;1945;p108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6" name="Google Shape;1946;p108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7" name="Google Shape;1947;p108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48" name="Google Shape;1948;p108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9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1" name="Google Shape;1951;p109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2" name="Google Shape;1952;p109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3" name="Google Shape;1953;p109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4" name="Google Shape;1954;p109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5" name="Google Shape;1955;p109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6" name="Google Shape;1956;p109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9" name="Google Shape;1959;p11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0" name="Google Shape;1960;p11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1" name="Google Shape;1961;p110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2" name="Google Shape;1962;p110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3" name="Google Shape;1963;p110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4" name="Google Shape;1964;p110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5" name="Google Shape;1965;p110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6" name="Google Shape;1966;p110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7" name="Google Shape;1967;p110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8" name="Google Shape;1968;p110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9" name="Google Shape;1969;p110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0" name="Google Shape;1970;p110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1" name="Google Shape;1971;p110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11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4" name="Google Shape;1974;p111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6" name="Google Shape;1976;p111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7" name="Google Shape;1977;p111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8" name="Google Shape;1978;p111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9" name="Google Shape;1979;p111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0" name="Google Shape;1980;p111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1" name="Google Shape;1981;p111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2" name="Google Shape;1982;p111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12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5" name="Google Shape;1985;p112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6" name="Google Shape;1986;p112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7" name="Google Shape;1987;p112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8" name="Google Shape;1988;p112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9" name="Google Shape;1989;p112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0" name="Google Shape;1990;p112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1" name="Google Shape;1991;p112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2" name="Google Shape;1992;p112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993" name="Google Shape;1993;p112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4" name="Google Shape;1994;p112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13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97" name="Google Shape;1997;p113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8" name="Google Shape;1998;p113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9" name="Google Shape;1999;p113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14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2" name="Google Shape;2002;p114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3" name="Google Shape;2003;p114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4" name="Google Shape;2004;p114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5" name="Google Shape;2005;p114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6" name="Google Shape;2006;p114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7" name="Google Shape;2007;p114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15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0" name="Google Shape;2010;p115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1" name="Google Shape;2011;p115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2" name="Google Shape;2012;p115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13" name="Google Shape;2013;p115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14" name="Google Shape;2014;p115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15" name="Google Shape;2015;p115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16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8" name="Google Shape;2018;p116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9" name="Google Shape;2019;p116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0" name="Google Shape;2020;p116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1" name="Google Shape;2021;p1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2" name="Google Shape;2022;p116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023" name="Google Shape;2023;p116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17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6" name="Google Shape;2026;p117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7" name="Google Shape;2027;p117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28" name="Google Shape;2028;p117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9" name="Google Shape;2029;p117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0" name="Google Shape;2030;p117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1" name="Google Shape;2031;p117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2" name="Google Shape;2032;p117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3" name="Google Shape;2033;p117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4" name="Google Shape;2034;p117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117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117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18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9" name="Google Shape;2039;p118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0" name="Google Shape;2040;p118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1" name="Google Shape;2041;p118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2" name="Google Shape;2042;p118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3" name="Google Shape;2043;p118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4" name="Google Shape;2044;p118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5" name="Google Shape;2045;p118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19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48" name="Google Shape;2048;p119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9" name="Google Shape;2049;p119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0" name="Google Shape;2050;p119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1" name="Google Shape;2051;p119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2" name="Google Shape;2052;p119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3" name="Google Shape;2053;p119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4" name="Google Shape;2054;p119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5" name="Google Shape;2055;p119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2056" name="Google Shape;2056;p119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7" name="Google Shape;2057;p119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8" name="Google Shape;2058;p119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9" name="Google Shape;2059;p119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0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62" name="Google Shape;2062;p120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3" name="Google Shape;2063;p120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4" name="Google Shape;2064;p120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5" name="Google Shape;2065;p120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6" name="Google Shape;2066;p120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7" name="Google Shape;2067;p120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8" name="Google Shape;2068;p120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9" name="Google Shape;2069;p120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1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2" name="Google Shape;2072;p121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3" name="Google Shape;2073;p121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4" name="Google Shape;2074;p121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5" name="Google Shape;2075;p121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6" name="Google Shape;2076;p121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7" name="Google Shape;2077;p121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8" name="Google Shape;2078;p121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9" name="Google Shape;2079;p121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0" name="Google Shape;2080;p121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1" name="Google Shape;2081;p121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2" name="Google Shape;2082;p121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3" name="Google Shape;2083;p121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4" name="Google Shape;2084;p121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5" name="Google Shape;2085;p121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6" name="Google Shape;2086;p121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7" name="Google Shape;2087;p121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121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9" name="Google Shape;2089;p121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121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2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3" name="Google Shape;2093;p122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4" name="Google Shape;2094;p122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5" name="Google Shape;2095;p122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6" name="Google Shape;2096;p122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7" name="Google Shape;2097;p122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8" name="Google Shape;2098;p122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9" name="Google Shape;2099;p122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0" name="Google Shape;2100;p122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1" name="Google Shape;2101;p122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2" name="Google Shape;2102;p122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3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5" name="Google Shape;2105;p123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6" name="Google Shape;2106;p123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7" name="Google Shape;2107;p123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8" name="Google Shape;2108;p123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9" name="Google Shape;2109;p123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0" name="Google Shape;2110;p123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1" name="Google Shape;2111;p123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2" name="Google Shape;2112;p123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3" name="Google Shape;2113;p123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4" name="Google Shape;2114;p123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5" name="Google Shape;2115;p123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6" name="Google Shape;2116;p123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7" name="Google Shape;2117;p123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8" name="Google Shape;2118;p123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9" name="Google Shape;2119;p123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0" name="Google Shape;2120;p123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1" name="Google Shape;2121;p123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2" name="Google Shape;2122;p123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3" name="Google Shape;2123;p123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4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6" name="Google Shape;2126;p124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7" name="Google Shape;2127;p124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8" name="Google Shape;2128;p124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9" name="Google Shape;2129;p124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30" name="Google Shape;2130;p124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1" name="Google Shape;2131;p124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2" name="Google Shape;2132;p124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3" name="Google Shape;2133;p124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4" name="Google Shape;2134;p124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124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6" name="Google Shape;2136;p124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124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8" name="Google Shape;2138;p124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9" name="Google Shape;2139;p124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0" name="Google Shape;2140;p124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1" name="Google Shape;2141;p124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2" name="Google Shape;2142;p124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3" name="Google Shape;2143;p124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4" name="Google Shape;2144;p124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5" name="Google Shape;2145;p124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6" name="Google Shape;2146;p124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7" name="Google Shape;2147;p124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124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9" name="Google Shape;2149;p124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25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152" name="Google Shape;2152;p125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3" name="Google Shape;2153;p125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125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5" name="Google Shape;2155;p125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125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7" name="Google Shape;2157;p125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8" name="Google Shape;2158;p125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9" name="Google Shape;2159;p125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0" name="Google Shape;2160;p125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1" name="Google Shape;2161;p125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2" name="Google Shape;2162;p125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3" name="Google Shape;2163;p125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4" name="Google Shape;2164;p125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5" name="Google Shape;2165;p125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6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126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0" name="Google Shape;2170;p126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1" name="Google Shape;2171;p126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2" name="Google Shape;2172;p126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3" name="Google Shape;2173;p126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4" name="Google Shape;2174;p126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5" name="Google Shape;2175;p126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6" name="Google Shape;2176;p126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7" name="Google Shape;2177;p126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8" name="Google Shape;2178;p126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9" name="Google Shape;2179;p126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7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2" name="Google Shape;2182;p127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3" name="Google Shape;2183;p127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4" name="Google Shape;2184;p127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5" name="Google Shape;2185;p127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6" name="Google Shape;2186;p127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7" name="Google Shape;2187;p127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8" name="Google Shape;2188;p127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9" name="Google Shape;2189;p127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0" name="Google Shape;2190;p127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8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128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4" name="Google Shape;2194;p128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5" name="Google Shape;2195;p128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6" name="Google Shape;2196;p128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7" name="Google Shape;2197;p128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8" name="Google Shape;2198;p128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9" name="Google Shape;2199;p128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0" name="Google Shape;2200;p128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1" name="Google Shape;2201;p128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2" name="Google Shape;2202;p128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6" name="Google Shape;2206;p129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7" name="Google Shape;2207;p129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8" name="Google Shape;2208;p129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9" name="Google Shape;2209;p129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0" name="Google Shape;2210;p129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1" name="Google Shape;2211;p129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2" name="Google Shape;2212;p129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3" name="Google Shape;2213;p129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4" name="Google Shape;2214;p129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5" name="Google Shape;2215;p129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6" name="Google Shape;2216;p129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7" name="Google Shape;2217;p129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8" name="Google Shape;2218;p129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9" name="Google Shape;2219;p129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0" name="Google Shape;2220;p129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1" name="Google Shape;2221;p129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2" name="Google Shape;2222;p129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3" name="Google Shape;2223;p129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4" name="Google Shape;2224;p129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5" name="Google Shape;2225;p129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6" name="Google Shape;2226;p129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7" name="Google Shape;2227;p129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8" name="Google Shape;2228;p129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9" name="Google Shape;2229;p129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0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2" name="Google Shape;2232;p130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3" name="Google Shape;2233;p130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4" name="Google Shape;2234;p130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5" name="Google Shape;2235;p130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6" name="Google Shape;2236;p130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7" name="Google Shape;2237;p130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8" name="Google Shape;2238;p130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9" name="Google Shape;2239;p130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31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2" name="Google Shape;2242;p131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3" name="Google Shape;2243;p131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4" name="Google Shape;2244;p131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32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7" name="Google Shape;2247;p132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8" name="Google Shape;2248;p132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9" name="Google Shape;2249;p132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50" name="Google Shape;2250;p132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1" name="Google Shape;2251;p132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2" name="Google Shape;2252;p132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3" name="Google Shape;2253;p132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4" name="Google Shape;2254;p132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5" name="Google Shape;2255;p132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6" name="Google Shape;2256;p132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7" name="Google Shape;2257;p132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8" name="Google Shape;2258;p132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1" name="Google Shape;2261;p133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2" name="Google Shape;2262;p133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3" name="Google Shape;2263;p133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4" name="Google Shape;2264;p133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6" name="Google Shape;2266;p133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67" name="Google Shape;2267;p133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8" name="Google Shape;2268;p133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3" name="Google Shape;227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8" name="Google Shape;2278;p1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3" name="Google Shape;2283;p1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9" name="Google Shape;2289;p1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3" name="Google Shape;2293;p1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4" name="Google Shape;2294;p1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5" name="Google Shape;2295;p1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6" name="Google Shape;2296;p1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7" name="Google Shape;2297;p1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8" name="Google Shape;2298;p1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1" name="Google Shape;2301;p1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2" name="Google Shape;2302;p1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5" name="Google Shape;2305;p1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6" name="Google Shape;2306;p1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7" name="Google Shape;2307;p1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8" name="Google Shape;2308;p1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1" name="Google Shape;2311;p1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2" name="Google Shape;2312;p1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3" name="Google Shape;2313;p1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4" name="Google Shape;2314;p1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5" name="Google Shape;2315;p1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6" name="Google Shape;2316;p1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9" name="Google Shape;2319;p1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0" name="Google Shape;2320;p1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1" name="Google Shape;2321;p1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2" name="Google Shape;2322;p1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3" name="Google Shape;2323;p1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4" name="Google Shape;2324;p1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5" name="Google Shape;2325;p1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6" name="Google Shape;2326;p1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9" name="Google Shape;2329;p1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2" name="Google Shape;2332;p1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p1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4" name="Google Shape;2334;p1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5" name="Google Shape;2335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6" name="Google Shape;2336;p1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7" name="Google Shape;2337;p1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0" name="Google Shape;2340;p1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p1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p1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3" name="Google Shape;2343;p1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p1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5" name="Google Shape;2345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6" name="Google Shape;2346;p1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7" name="Google Shape;2347;p1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8" name="Google Shape;2348;p1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3" name="Google Shape;2353;p1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4" name="Google Shape;2354;p1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5" name="Google Shape;2355;p1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6" name="Google Shape;2356;p1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7" name="Google Shape;2357;p1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8" name="Google Shape;2358;p1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9" name="Google Shape;2359;p1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p1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p1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5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8" name="Google Shape;2368;p1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9" name="Google Shape;2369;p15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5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3" name="Google Shape;2373;p15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4" name="Google Shape;2374;p15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5" name="Google Shape;2375;p15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6" name="Google Shape;2376;p15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15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0" name="Google Shape;2380;p15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81" name="Google Shape;2381;p15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2" name="Google Shape;2382;p1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5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5" name="Google Shape;2385;p15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6" name="Google Shape;2386;p1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7" name="Google Shape;2387;p15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8" name="Google Shape;2388;p15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9" name="Google Shape;2389;p15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0" name="Google Shape;2390;p15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1" name="Google Shape;2391;p15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2" name="Google Shape;2392;p15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2395" name="Google Shape;2395;p1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6" name="Google Shape;2396;p15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397" name="Google Shape;2397;p15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98" name="Google Shape;2398;p15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9" name="Google Shape;2399;p15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0" name="Google Shape;2400;p15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1" name="Google Shape;2401;p15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2" name="Google Shape;2402;p15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03" name="Google Shape;2403;p15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6" name="Google Shape;2406;p15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07" name="Google Shape;2407;p15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8" name="Google Shape;2408;p15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5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0" name="Google Shape;2410;p15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1" name="Google Shape;2411;p15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2" name="Google Shape;2412;p15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3" name="Google Shape;2413;p15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4" name="Google Shape;2414;p15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7" name="Google Shape;2417;p16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8" name="Google Shape;2418;p16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19" name="Google Shape;2419;p16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0" name="Google Shape;2420;p16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1" name="Google Shape;2421;p16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2" name="Google Shape;2422;p16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3" name="Google Shape;2423;p16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4" name="Google Shape;2424;p16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5" name="Google Shape;2425;p16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6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8" name="Google Shape;2428;p16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9" name="Google Shape;2429;p1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0" name="Google Shape;2430;p16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1" name="Google Shape;2431;p16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2" name="Google Shape;2432;p16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3" name="Google Shape;2433;p16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34" name="Google Shape;2434;p16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5" name="Google Shape;2435;p16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6" name="Google Shape;2436;p16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7" name="Google Shape;2437;p16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8" name="Google Shape;2438;p16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1" name="Google Shape;2441;p1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16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3" name="Google Shape;2443;p16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4" name="Google Shape;2444;p16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5" name="Google Shape;2445;p16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6" name="Google Shape;2446;p16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7" name="Google Shape;2447;p16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8" name="Google Shape;2448;p16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9" name="Google Shape;2449;p16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0" name="Google Shape;2450;p16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1" name="Google Shape;2451;p16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2" name="Google Shape;2452;p16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3" name="Google Shape;2453;p16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16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7" name="Google Shape;2457;p16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8" name="Google Shape;2458;p16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9" name="Google Shape;2459;p16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0" name="Google Shape;2460;p16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1" name="Google Shape;2461;p16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2" name="Google Shape;2462;p16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3" name="Google Shape;2463;p16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4" name="Google Shape;2464;p16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5" name="Google Shape;2465;p16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6" name="Google Shape;2466;p16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7" name="Google Shape;2467;p16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8" name="Google Shape;2468;p16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9" name="Google Shape;2469;p16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70" name="Google Shape;2470;p16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6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3" name="Google Shape;2473;p16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4" name="Google Shape;2474;p16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5" name="Google Shape;2475;p16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9" name="Google Shape;2479;p16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0" name="Google Shape;2480;p16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1" name="Google Shape;2481;p16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2" name="Google Shape;2482;p16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3" name="Google Shape;2483;p16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4" name="Google Shape;2484;p16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5" name="Google Shape;2485;p16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6" name="Google Shape;2486;p16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7" name="Google Shape;2487;p16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488" name="Google Shape;2488;p16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16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0" name="Google Shape;2490;p16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1" name="Google Shape;2491;p16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2" name="Google Shape;2492;p16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3" name="Google Shape;2493;p16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4" name="Google Shape;2494;p16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5" name="Google Shape;2495;p16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8" name="Google Shape;2498;p16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16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500" name="Google Shape;2500;p16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1" name="Google Shape;2501;p16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2" name="Google Shape;2502;p16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5" name="Google Shape;2505;p1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6" name="Google Shape;2506;p16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7" name="Google Shape;2507;p16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8" name="Google Shape;2508;p16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9" name="Google Shape;2509;p16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6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2" name="Google Shape;2512;p16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3" name="Google Shape;2513;p16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6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5" name="Google Shape;2515;p16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16" name="Google Shape;2516;p16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7" name="Google Shape;2517;p16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8" name="Google Shape;2518;p16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19" name="Google Shape;2519;p16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0" name="Google Shape;2520;p16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1" name="Google Shape;2521;p16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16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5" name="Google Shape;2525;p16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6" name="Google Shape;2526;p16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7" name="Google Shape;2527;p16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8" name="Google Shape;2528;p16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9" name="Google Shape;2529;p16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0" name="Google Shape;2530;p16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1" name="Google Shape;2531;p16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2" name="Google Shape;2532;p16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3" name="Google Shape;2533;p16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4" name="Google Shape;2534;p16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5" name="Google Shape;2535;p16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6" name="Google Shape;2536;p16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7" name="Google Shape;2537;p1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7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0" name="Google Shape;2540;p17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1" name="Google Shape;2541;p1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2" name="Google Shape;2542;p17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3" name="Google Shape;2543;p17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544" name="Google Shape;2544;p17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5" name="Google Shape;2545;p17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6" name="Google Shape;2546;p17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7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17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0" name="Google Shape;2550;p1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1" name="Google Shape;2551;p17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7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4" name="Google Shape;2554;p17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5" name="Google Shape;2555;p17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56" name="Google Shape;2556;p17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7" name="Google Shape;2557;p1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8" name="Google Shape;2558;p17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1" name="Google Shape;2561;p17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2" name="Google Shape;2562;p17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3" name="Google Shape;2563;p17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4" name="Google Shape;2564;p17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65" name="Google Shape;2565;p17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7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9" name="Google Shape;2569;p17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0" name="Google Shape;2570;p17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71" name="Google Shape;2571;p17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7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4" name="Google Shape;2574;p1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17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7" name="Google Shape;2577;p17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8" name="Google Shape;2578;p17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580" name="Google Shape;2580;p17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2" name="Google Shape;2582;p1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3" name="Google Shape;2583;p17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84" name="Google Shape;2584;p17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85" name="Google Shape;2585;p17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86" name="Google Shape;2586;p17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588" name="Google Shape;2588;p17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0" name="Google Shape;2590;p1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17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2" name="Google Shape;2592;p17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4" name="Google Shape;2594;p17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17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17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7" name="Google Shape;2597;p17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8" name="Google Shape;2598;p17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9" name="Google Shape;2599;p1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0" name="Google Shape;2600;p17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1" name="Google Shape;2601;p17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17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3" name="Google Shape;2603;p17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4" name="Google Shape;2604;p17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5" name="Google Shape;2605;p17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6" name="Google Shape;2606;p17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7" name="Google Shape;2607;p17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8" name="Google Shape;2608;p17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9" name="Google Shape;2609;p17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0" name="Google Shape;2610;p17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1" name="Google Shape;2611;p17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7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14" name="Google Shape;2614;p17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5" name="Google Shape;2615;p17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6" name="Google Shape;2616;p17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17" name="Google Shape;2617;p17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1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9" name="Google Shape;2619;p17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0" name="Google Shape;2620;p17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1" name="Google Shape;2621;p17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2" name="Google Shape;2622;p17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3" name="Google Shape;2623;p17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4" name="Google Shape;2624;p17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5" name="Google Shape;2625;p17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8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8" name="Google Shape;2628;p1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9" name="Google Shape;2629;p18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18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2" name="Google Shape;2632;p18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3" name="Google Shape;2633;p18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4" name="Google Shape;2634;p18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5" name="Google Shape;2635;p18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6" name="Google Shape;2636;p18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7" name="Google Shape;2637;p18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38" name="Google Shape;2638;p18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18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18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1" name="Google Shape;2641;p18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42" name="Google Shape;2642;p18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3" name="Google Shape;2643;p1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4" name="Google Shape;2644;p18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5" name="Google Shape;2645;p18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6" name="Google Shape;2646;p18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7" name="Google Shape;2647;p18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48" name="Google Shape;2648;p18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9" name="Google Shape;2649;p18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0" name="Google Shape;2650;p18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1" name="Google Shape;2651;p18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2" name="Google Shape;2652;p18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3" name="Google Shape;2653;p18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4" name="Google Shape;2654;p18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5" name="Google Shape;2655;p18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6" name="Google Shape;2656;p18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8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9" name="Google Shape;2659;p18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0" name="Google Shape;2660;p18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1" name="Google Shape;2661;p18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2" name="Google Shape;2662;p18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3" name="Google Shape;2663;p18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4" name="Google Shape;2664;p18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5" name="Google Shape;2665;p18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6" name="Google Shape;2666;p18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7" name="Google Shape;2667;p18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8" name="Google Shape;2668;p18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9" name="Google Shape;2669;p18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0" name="Google Shape;2670;p18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1" name="Google Shape;2671;p18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2" name="Google Shape;2672;p18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3" name="Google Shape;2673;p18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4" name="Google Shape;2674;p18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5" name="Google Shape;2675;p18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6" name="Google Shape;2676;p18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7" name="Google Shape;2677;p18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8" name="Google Shape;2678;p18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9" name="Google Shape;2679;p18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0" name="Google Shape;2680;p18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1" name="Google Shape;2681;p18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2" name="Google Shape;2682;p18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3" name="Google Shape;2683;p18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4" name="Google Shape;2684;p18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5" name="Google Shape;2685;p18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6" name="Google Shape;2686;p18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7" name="Google Shape;2687;p18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8" name="Google Shape;2688;p18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9" name="Google Shape;2689;p18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90" name="Google Shape;2690;p18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1" name="Google Shape;2691;p1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2" name="Google Shape;2692;p18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8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5" name="Google Shape;2695;p18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6" name="Google Shape;2696;p18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2697" name="Google Shape;2697;p18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98" name="Google Shape;2698;p1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18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700" name="Google Shape;2700;p18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1" name="Google Shape;2701;p18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02" name="Google Shape;2702;p18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8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2705" name="Google Shape;2705;p18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18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18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18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18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18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18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18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18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4" name="Google Shape;2714;p1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5" name="Google Shape;2715;p18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6" name="Google Shape;2716;p18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9" name="Google Shape;2719;p18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0" name="Google Shape;2720;p18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3" name="Google Shape;2723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1" name="Google Shape;2731;p1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2" name="Google Shape;2732;p1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7" name="Google Shape;2737;p1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2" name="Google Shape;2742;p1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3" name="Google Shape;2743;p1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8" name="Google Shape;2748;p1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2" name="Google Shape;2752;p19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19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4" name="Google Shape;2754;p19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5" name="Google Shape;2755;p19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6" name="Google Shape;2756;p19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7" name="Google Shape;2757;p19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0" name="Google Shape;2760;p19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1" name="Google Shape;2761;p19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9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64" name="Google Shape;2764;p19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5" name="Google Shape;2765;p19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6" name="Google Shape;2766;p19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7" name="Google Shape;2767;p19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0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0" name="Google Shape;2770;p20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1" name="Google Shape;2771;p2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2" name="Google Shape;2772;p20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3" name="Google Shape;2773;p20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0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5" name="Google Shape;2775;p20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0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8" name="Google Shape;2778;p20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9" name="Google Shape;2779;p20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0" name="Google Shape;2780;p20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1" name="Google Shape;2781;p20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82" name="Google Shape;2782;p20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3" name="Google Shape;2783;p20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4" name="Google Shape;2784;p20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5" name="Google Shape;2785;p20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8" name="Google Shape;2788;p2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2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1" name="Google Shape;2791;p2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2" name="Google Shape;2792;p2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3" name="Google Shape;2793;p2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4" name="Google Shape;2794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2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6" name="Google Shape;2796;p2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9" name="Google Shape;2799;p2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0" name="Google Shape;2800;p2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1" name="Google Shape;2801;p2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2" name="Google Shape;2802;p2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3" name="Google Shape;2803;p2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4" name="Google Shape;2804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5" name="Google Shape;2805;p2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6" name="Google Shape;2806;p2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7" name="Google Shape;2807;p2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2" name="Google Shape;2812;p2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3" name="Google Shape;2813;p2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4" name="Google Shape;2814;p2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5" name="Google Shape;2815;p2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6" name="Google Shape;2816;p2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7" name="Google Shape;2817;p2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2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p2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" name="Google Shape;2820;p2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64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934" name="Google Shape;934;p6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935" name="Google Shape;935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57" name="Google Shape;957;p6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958" name="Google Shape;958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0" name="Google Shape;980;p6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981" name="Google Shape;981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3" name="Google Shape;1003;p6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004" name="Google Shape;1004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6" name="Google Shape;1026;p64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64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28" name="Google Shape;1028;p64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29" name="Google Shape;1029;p64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30" name="Google Shape;1030;p64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5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3" name="Google Shape;1033;p65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65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35" name="Google Shape;1035;p65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6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038" name="Google Shape;1038;p66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039" name="Google Shape;1039;p66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66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66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66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66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66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66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66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66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48" name="Google Shape;1048;p66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66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66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1" name="Google Shape;1051;p66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2" name="Google Shape;1052;p66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6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055" name="Google Shape;1055;p6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7" name="Google Shape;1057;p6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p6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6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6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64" name="Google Shape;1064;p6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5" name="Google Shape;1065;p67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066" name="Google Shape;1066;p67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067" name="Google Shape;1067;p6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68" name="Google Shape;1068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69" name="Google Shape;1069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0" name="Google Shape;1070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1" name="Google Shape;1071;p6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2" name="Google Shape;1072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3" name="Google Shape;1073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4" name="Google Shape;1074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5" name="Google Shape;1075;p6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6" name="Google Shape;1076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7" name="Google Shape;1077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8" name="Google Shape;1078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9" name="Google Shape;1079;p6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080" name="Google Shape;1080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81" name="Google Shape;1081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082" name="Google Shape;1082;p6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083" name="Google Shape;1083;p67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084" name="Google Shape;1084;p67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5" name="Google Shape;1085;p67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6" name="Google Shape;1086;p67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7" name="Google Shape;1087;p67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8" name="Google Shape;1088;p67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9" name="Google Shape;1089;p67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90" name="Google Shape;1090;p67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1" name="Google Shape;1091;p67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2" name="Google Shape;1092;p67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68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6" name="Google Shape;1096;p68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68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8" name="Google Shape;1098;p68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9" name="Google Shape;1099;p68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0" name="Google Shape;1100;p68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1" name="Google Shape;1101;p68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2" name="Google Shape;1102;p68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3" name="Google Shape;1103;p68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68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5" name="Google Shape;1105;p68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6" name="Google Shape;1106;p68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69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09" name="Google Shape;1109;p69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69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69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69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9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69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69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69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69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18" name="Google Shape;1118;p69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9" name="Google Shape;1119;p69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20" name="Google Shape;1120;p69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21" name="Google Shape;1121;p69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2" name="Google Shape;1122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3" name="Google Shape;1123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4" name="Google Shape;1124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5" name="Google Shape;1125;p69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6" name="Google Shape;1126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7" name="Google Shape;1127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8" name="Google Shape;1128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9" name="Google Shape;1129;p69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30" name="Google Shape;1130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1" name="Google Shape;1131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2" name="Google Shape;1132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33" name="Google Shape;1133;p69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34" name="Google Shape;1134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5" name="Google Shape;1135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36" name="Google Shape;1136;p69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37" name="Google Shape;1137;p69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8" name="Google Shape;1138;p69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9" name="Google Shape;1139;p69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40" name="Google Shape;1140;p69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9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2" name="Google Shape;1142;p69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3" name="Google Shape;1143;p69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69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8" name="Google Shape;1148;p7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9" name="Google Shape;1149;p70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52" name="Google Shape;1152;p7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1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5" name="Google Shape;1155;p71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6" name="Google Shape;1156;p71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7" name="Google Shape;1157;p71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8" name="Google Shape;1158;p71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2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1" name="Google Shape;1161;p72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2" name="Google Shape;1162;p72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3" name="Google Shape;1163;p72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64" name="Google Shape;1164;p72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65" name="Google Shape;1165;p72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68" name="Google Shape;1168;p7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7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0" name="Google Shape;1170;p7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7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7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3" name="Google Shape;1173;p7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4" name="Google Shape;1174;p7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7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7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77" name="Google Shape;1177;p73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3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79" name="Google Shape;1179;p73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80" name="Google Shape;1180;p73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1" name="Google Shape;1181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2" name="Google Shape;1182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3" name="Google Shape;1183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4" name="Google Shape;1184;p73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5" name="Google Shape;1185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6" name="Google Shape;1186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7" name="Google Shape;1187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8" name="Google Shape;1188;p73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9" name="Google Shape;1189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0" name="Google Shape;1190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1" name="Google Shape;1191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92" name="Google Shape;1192;p73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93" name="Google Shape;1193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4" name="Google Shape;1194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95" name="Google Shape;1195;p73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96" name="Google Shape;1196;p7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7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200" name="Google Shape;1200;p74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1201" name="Google Shape;1201;p74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1202" name="Google Shape;1202;p74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3" name="Google Shape;1203;p74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4" name="Google Shape;1204;p74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5" name="Google Shape;1205;p74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6" name="Google Shape;1206;p74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74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8" name="Google Shape;1208;p74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9" name="Google Shape;1209;p74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10" name="Google Shape;1210;p74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5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3" name="Google Shape;1213;p75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14" name="Google Shape;1214;p75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5" name="Google Shape;1215;p75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16" name="Google Shape;1216;p7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220" name="Google Shape;1220;p7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7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75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6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1225" name="Google Shape;1225;p7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226" name="Google Shape;1226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48" name="Google Shape;1248;p7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49" name="Google Shape;1249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71" name="Google Shape;1271;p7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272" name="Google Shape;1272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9" name="Google Shape;1289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0" name="Google Shape;1290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1" name="Google Shape;1291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2" name="Google Shape;1292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94" name="Google Shape;1294;p7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95" name="Google Shape;1295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17" name="Google Shape;1317;p76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18" name="Google Shape;1318;p76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9" name="Google Shape;1319;p76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20" name="Google Shape;1320;p76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77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1323" name="Google Shape;1323;p77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4" name="Google Shape;1324;p77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77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77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77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77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77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0" name="Google Shape;1330;p77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77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77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77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4" name="Google Shape;1334;p77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35" name="Google Shape;1335;p77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1336" name="Google Shape;1336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37" name="Google Shape;133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38" name="Google Shape;133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39" name="Google Shape;133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0" name="Google Shape;134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1" name="Google Shape;134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2" name="Google Shape;134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3" name="Google Shape;134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44" name="Google Shape;134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5" name="Google Shape;134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46" name="Google Shape;1346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47" name="Google Shape;134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8" name="Google Shape;134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9" name="Google Shape;134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0" name="Google Shape;135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1" name="Google Shape;135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2" name="Google Shape;135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3" name="Google Shape;135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54" name="Google Shape;135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5" name="Google Shape;135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56" name="Google Shape;1356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57" name="Google Shape;135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8" name="Google Shape;135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9" name="Google Shape;135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0" name="Google Shape;136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1" name="Google Shape;136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2" name="Google Shape;136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3" name="Google Shape;136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64" name="Google Shape;136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5" name="Google Shape;136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66" name="Google Shape;1366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367" name="Google Shape;136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8" name="Google Shape;136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9" name="Google Shape;136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0" name="Google Shape;137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1" name="Google Shape;137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2" name="Google Shape;137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373" name="Google Shape;1373;p77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74" name="Google Shape;1374;p77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1375" name="Google Shape;1375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76" name="Google Shape;137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7" name="Google Shape;137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8" name="Google Shape;137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9" name="Google Shape;137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0" name="Google Shape;138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1" name="Google Shape;138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2" name="Google Shape;138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83" name="Google Shape;138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4" name="Google Shape;138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85" name="Google Shape;1385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86" name="Google Shape;138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7" name="Google Shape;138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8" name="Google Shape;138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9" name="Google Shape;138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0" name="Google Shape;139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1" name="Google Shape;139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2" name="Google Shape;139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93" name="Google Shape;139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4" name="Google Shape;139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95" name="Google Shape;1395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96" name="Google Shape;139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7" name="Google Shape;139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8" name="Google Shape;139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9" name="Google Shape;139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0" name="Google Shape;140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1" name="Google Shape;140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2" name="Google Shape;140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403" name="Google Shape;140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4" name="Google Shape;140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405" name="Google Shape;1405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406" name="Google Shape;140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7" name="Google Shape;140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8" name="Google Shape;140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9" name="Google Shape;140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10" name="Google Shape;141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11" name="Google Shape;141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412" name="Google Shape;1412;p77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413" name="Google Shape;1413;p77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78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1416" name="Google Shape;1416;p78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417" name="Google Shape;1417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9" name="Google Shape;1439;p78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40" name="Google Shape;1440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8" name="Google Shape;1448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9" name="Google Shape;1449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3" name="Google Shape;1453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62" name="Google Shape;1462;p78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463" name="Google Shape;1463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6" name="Google Shape;1476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85" name="Google Shape;1485;p78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86" name="Google Shape;1486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08" name="Google Shape;1508;p78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09" name="Google Shape;1509;p78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78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78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2" name="Google Shape;1512;p78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78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78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5" name="Google Shape;1515;p78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78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78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78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78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78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78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78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9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1525" name="Google Shape;1525;p79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6" name="Google Shape;1526;p79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Google Shape;1527;p79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79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79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79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1" name="Google Shape;1531;p79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Google Shape;1532;p79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3" name="Google Shape;1533;p79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79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79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79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37" name="Google Shape;1537;p79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79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0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80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42" name="Google Shape;1542;p80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3" name="Google Shape;1543;p80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4" name="Google Shape;1544;p80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5" name="Google Shape;1545;p80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6" name="Google Shape;1546;p80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7" name="Google Shape;1547;p80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8" name="Google Shape;1548;p80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9" name="Google Shape;1549;p80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0" name="Google Shape;1550;p80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1" name="Google Shape;1551;p80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2" name="Google Shape;1552;p80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553" name="Google Shape;1553;p80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1554" name="Google Shape;1554;p80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80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80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p80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8" name="Google Shape;1558;p80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9" name="Google Shape;1559;p80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560" name="Google Shape;1560;p80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1" name="Google Shape;1561;p80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562" name="Google Shape;1562;p80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563" name="Google Shape;1563;p80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4" name="Google Shape;1564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5" name="Google Shape;1565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6" name="Google Shape;1566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67" name="Google Shape;1567;p80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8" name="Google Shape;1568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9" name="Google Shape;1569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0" name="Google Shape;1570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1" name="Google Shape;1571;p80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72" name="Google Shape;1572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3" name="Google Shape;1573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4" name="Google Shape;1574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5" name="Google Shape;1575;p80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76" name="Google Shape;1576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7" name="Google Shape;1577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78" name="Google Shape;1578;p80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79" name="Google Shape;1579;p80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0" name="Google Shape;1580;p80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81" name="Google Shape;1581;p80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80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80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80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80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81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8" name="Google Shape;1588;p81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1589" name="Google Shape;1589;p81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1590" name="Google Shape;1590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591" name="Google Shape;159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2" name="Google Shape;159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3" name="Google Shape;159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4" name="Google Shape;159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5" name="Google Shape;159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6" name="Google Shape;159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7" name="Google Shape;159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598" name="Google Shape;159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9" name="Google Shape;159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00" name="Google Shape;1600;p81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601" name="Google Shape;160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2" name="Google Shape;160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3" name="Google Shape;160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4" name="Google Shape;160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5" name="Google Shape;160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6" name="Google Shape;160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7" name="Google Shape;160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08" name="Google Shape;160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9" name="Google Shape;160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10" name="Google Shape;1610;p81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611" name="Google Shape;161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2" name="Google Shape;161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3" name="Google Shape;161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4" name="Google Shape;161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5" name="Google Shape;161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6" name="Google Shape;161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7" name="Google Shape;161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18" name="Google Shape;161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9" name="Google Shape;161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20" name="Google Shape;1620;p81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621" name="Google Shape;162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2" name="Google Shape;162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3" name="Google Shape;162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24" name="Google Shape;162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5" name="Google Shape;162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6" name="Google Shape;162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1627" name="Google Shape;1627;p81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1628" name="Google Shape;1628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629" name="Google Shape;162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0" name="Google Shape;163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1" name="Google Shape;163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2" name="Google Shape;163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3" name="Google Shape;163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4" name="Google Shape;163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5" name="Google Shape;1635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36" name="Google Shape;1636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7" name="Google Shape;1637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38" name="Google Shape;1638;p81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1639" name="Google Shape;163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0" name="Google Shape;164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1" name="Google Shape;164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42" name="Google Shape;164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3" name="Google Shape;164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4" name="Google Shape;164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645" name="Google Shape;1645;p81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1646" name="Google Shape;1646;p81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7" name="Google Shape;1647;p81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81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49" name="Google Shape;1649;p81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0" name="Google Shape;1650;p81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1" name="Google Shape;1651;p81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2" name="Google Shape;1652;p81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3" name="Google Shape;1653;p81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4" name="Google Shape;1654;p81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2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8" name="Google Shape;1658;p82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9" name="Google Shape;1659;p82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660" name="Google Shape;1660;p82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1661" name="Google Shape;1661;p82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2" name="Google Shape;1662;p82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63" name="Google Shape;1663;p82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1664" name="Google Shape;1664;p82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82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82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82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82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2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82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82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82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82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2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82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82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82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82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79" name="Google Shape;1679;p82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1680" name="Google Shape;1680;p82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681" name="Google Shape;1681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82" name="Google Shape;168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3" name="Google Shape;168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4" name="Google Shape;168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5" name="Google Shape;168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6" name="Google Shape;168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7" name="Google Shape;168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8" name="Google Shape;168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9" name="Google Shape;168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0" name="Google Shape;169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691" name="Google Shape;1691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92" name="Google Shape;169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3" name="Google Shape;169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4" name="Google Shape;169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5" name="Google Shape;169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6" name="Google Shape;169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7" name="Google Shape;169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8" name="Google Shape;169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9" name="Google Shape;169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0" name="Google Shape;170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01" name="Google Shape;1701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02" name="Google Shape;170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3" name="Google Shape;170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4" name="Google Shape;170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5" name="Google Shape;170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6" name="Google Shape;170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7" name="Google Shape;170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8" name="Google Shape;170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9" name="Google Shape;170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0" name="Google Shape;171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11" name="Google Shape;1711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12" name="Google Shape;171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3" name="Google Shape;171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4" name="Google Shape;171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15" name="Google Shape;171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6" name="Google Shape;171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7" name="Google Shape;171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1718" name="Google Shape;1718;p82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719" name="Google Shape;1719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20" name="Google Shape;172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1" name="Google Shape;172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2" name="Google Shape;172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3" name="Google Shape;172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4" name="Google Shape;172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5" name="Google Shape;172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6" name="Google Shape;172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7" name="Google Shape;172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8" name="Google Shape;172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29" name="Google Shape;1729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30" name="Google Shape;173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1" name="Google Shape;173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2" name="Google Shape;173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3" name="Google Shape;173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4" name="Google Shape;173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5" name="Google Shape;173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6" name="Google Shape;173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7" name="Google Shape;173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8" name="Google Shape;173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39" name="Google Shape;1739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40" name="Google Shape;174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1" name="Google Shape;174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2" name="Google Shape;174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3" name="Google Shape;174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4" name="Google Shape;174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5" name="Google Shape;174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6" name="Google Shape;174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7" name="Google Shape;174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8" name="Google Shape;174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49" name="Google Shape;1749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50" name="Google Shape;175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1" name="Google Shape;175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2" name="Google Shape;175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53" name="Google Shape;175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4" name="Google Shape;175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5" name="Google Shape;175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1756" name="Google Shape;1756;p82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7" name="Google Shape;1757;p82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82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59" name="Google Shape;1759;p82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0" name="Google Shape;1760;p82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61" name="Google Shape;1761;p82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2" name="Google Shape;1762;p82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3" name="Google Shape;1763;p82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4" name="Google Shape;1764;p82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5" name="Google Shape;1765;p82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6" name="Google Shape;1766;p82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769" name="Google Shape;1769;p8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0" name="Google Shape;1770;p8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1" name="Google Shape;1771;p8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8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8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8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8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8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8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8" name="Google Shape;1778;p8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p8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80" name="Google Shape;1780;p83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1" name="Google Shape;1781;p83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2" name="Google Shape;1782;p83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3" name="Google Shape;1783;p83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4" name="Google Shape;1784;p83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5" name="Google Shape;1785;p83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6" name="Google Shape;1786;p83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7" name="Google Shape;1787;p83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8" name="Google Shape;1788;p83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9" name="Google Shape;1789;p83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0" name="Google Shape;1790;p83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91" name="Google Shape;1791;p83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94" name="Google Shape;1794;p84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95" name="Google Shape;1795;p84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796" name="Google Shape;1796;p84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7" name="Google Shape;1797;p84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0" name="Google Shape;1800;p8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1" name="Google Shape;1801;p8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2" name="Google Shape;1802;p8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03" name="Google Shape;1803;p8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8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5" name="Google Shape;1805;p85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6" name="Google Shape;1806;p85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7" name="Google Shape;1807;p85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8" name="Google Shape;1808;p85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9" name="Google Shape;1809;p85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1" name="Google Shape;1811;p86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12" name="Google Shape;1812;p86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3" name="Google Shape;1813;p86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4" name="Google Shape;1814;p86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5" name="Google Shape;1815;p86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6" name="Google Shape;1816;p86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86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8" name="Google Shape;1818;p86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9" name="Google Shape;1819;p86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86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21" name="Google Shape;1821;p86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22" name="Google Shape;1822;p86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823" name="Google Shape;1823;p86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824" name="Google Shape;1824;p86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5" name="Google Shape;1825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6" name="Google Shape;1826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7" name="Google Shape;1827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28" name="Google Shape;1828;p86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9" name="Google Shape;1829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0" name="Google Shape;1830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1" name="Google Shape;1831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2" name="Google Shape;1832;p86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33" name="Google Shape;1833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4" name="Google Shape;1834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5" name="Google Shape;1835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6" name="Google Shape;1836;p86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837" name="Google Shape;1837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8" name="Google Shape;1838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839" name="Google Shape;1839;p86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840" name="Google Shape;1840;p86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1" name="Google Shape;1841;p86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86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3" name="Google Shape;1843;p86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4" name="Google Shape;1844;p86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5" name="Google Shape;1845;p86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6" name="Google Shape;1846;p86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7" name="Google Shape;1847;p86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8" name="Google Shape;1848;p86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9" name="Google Shape;1849;p86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2" name="Google Shape;1852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0" name="Google Shape;1860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1" name="Google Shape;1861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6" name="Google Shape;1866;p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1" name="Google Shape;1871;p9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2" name="Google Shape;1872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7" name="Google Shape;1877;p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9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1" name="Google Shape;1881;p9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2" name="Google Shape;1882;p9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3" name="Google Shape;1883;p9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9" name="Google Shape;1889;p9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0" name="Google Shape;1890;p9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3" name="Google Shape;1893;p10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4" name="Google Shape;1894;p10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5" name="Google Shape;1895;p10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10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9" name="Google Shape;1899;p10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0" name="Google Shape;1900;p10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1" name="Google Shape;1901;p10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10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3" name="Google Shape;1903;p10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10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7" name="Google Shape;1907;p1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theme" Target="../theme/theme6.xml"/><Relationship Id="rId4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44.xml"/><Relationship Id="rId44" Type="http://schemas.openxmlformats.org/officeDocument/2006/relationships/slideLayout" Target="../slideLayouts/slideLayout147.xml"/><Relationship Id="rId43" Type="http://schemas.openxmlformats.org/officeDocument/2006/relationships/slideLayout" Target="../slideLayouts/slideLayout146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0.xml"/><Relationship Id="rId41" Type="http://schemas.openxmlformats.org/officeDocument/2006/relationships/slideLayout" Target="../slideLayouts/slideLayout189.xml"/><Relationship Id="rId44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191.xml"/><Relationship Id="rId46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195.xml"/><Relationship Id="rId4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84.xml"/><Relationship Id="rId39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198.xml"/><Relationship Id="rId53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31" name="Google Shape;931;p6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7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2" name="Google Shape;1942;p107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5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4" name="Google Shape;2364;p15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5" name="Google Shape;2365;p15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  <p:sldLayoutId id="2147483845" r:id="rId50"/>
    <p:sldLayoutId id="2147483846" r:id="rId51"/>
    <p:sldLayoutId id="2147483847" r:id="rId52"/>
    <p:sldLayoutId id="2147483848" r:id="rId5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07"/>
          <p:cNvSpPr txBox="1"/>
          <p:nvPr>
            <p:ph idx="2" type="subTitle"/>
          </p:nvPr>
        </p:nvSpPr>
        <p:spPr>
          <a:xfrm>
            <a:off x="130200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6" name="Google Shape;2826;p207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DOORDASH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7" name="Google Shape;2827;p207"/>
          <p:cNvSpPr txBox="1"/>
          <p:nvPr>
            <p:ph idx="1" type="subTitle"/>
          </p:nvPr>
        </p:nvSpPr>
        <p:spPr>
          <a:xfrm>
            <a:off x="176450" y="4628975"/>
            <a:ext cx="82368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Olivia,Aanya,RIPLEY, and Janav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man is walking down a sidewalk while looking at his phone . (Provided by Tenor)" id="2828" name="Google Shape;282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1349325"/>
            <a:ext cx="1119375" cy="11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16"/>
          <p:cNvSpPr txBox="1"/>
          <p:nvPr>
            <p:ph type="title"/>
          </p:nvPr>
        </p:nvSpPr>
        <p:spPr>
          <a:xfrm>
            <a:off x="930900" y="427800"/>
            <a:ext cx="7171200" cy="1096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Did DoorDash achieve its goal?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Could they have </a:t>
            </a:r>
            <a:r>
              <a:rPr lang="en" sz="3000"/>
              <a:t>innovated</a:t>
            </a:r>
            <a:r>
              <a:rPr lang="en" sz="3000"/>
              <a:t> further?</a:t>
            </a:r>
            <a:endParaRPr sz="2600"/>
          </a:p>
        </p:txBody>
      </p:sp>
      <p:sp>
        <p:nvSpPr>
          <p:cNvPr id="2924" name="Google Shape;2924;p2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DoorDash's core goal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is to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empower and grow local economies by connecting consumers with local businesses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did achieve their goal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could have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innovated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numerous ways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5" name="Google Shape;2925;p216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07" y="30583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17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 facts </a:t>
            </a:r>
            <a:endParaRPr sz="2500"/>
          </a:p>
        </p:txBody>
      </p:sp>
      <p:sp>
        <p:nvSpPr>
          <p:cNvPr id="2931" name="Google Shape;2931;p217"/>
          <p:cNvSpPr txBox="1"/>
          <p:nvPr>
            <p:ph idx="2" type="title"/>
          </p:nvPr>
        </p:nvSpPr>
        <p:spPr>
          <a:xfrm>
            <a:off x="930904" y="1836900"/>
            <a:ext cx="7524600" cy="3113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Started with a different name: DoorDash initially launched in 2013 as PaloAltoDelivery.com by Stanford students Tony Xu, Stanley Tang, and Andy Fang. They would personally deliver orders from local restaurants.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In 2020 DoorDash saw a 241 revenue growth</a:t>
            </a:r>
            <a:endParaRPr sz="24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217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175" y="579300"/>
            <a:ext cx="4514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ster that says fun facts and sometimes you need (Provided by Tenor)" id="2933" name="Google Shape;293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25" y="3243000"/>
            <a:ext cx="2127224" cy="11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18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39" name="Google Shape;2939;p218"/>
          <p:cNvSpPr txBox="1"/>
          <p:nvPr>
            <p:ph idx="1" type="subTitle"/>
          </p:nvPr>
        </p:nvSpPr>
        <p:spPr>
          <a:xfrm>
            <a:off x="451475" y="3776250"/>
            <a:ext cx="3370500" cy="7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listening</a:t>
            </a:r>
            <a:endParaRPr/>
          </a:p>
        </p:txBody>
      </p:sp>
      <p:pic>
        <p:nvPicPr>
          <p:cNvPr descr="a purple background with snoopy jumping in the air and the words thank you (Provided by Tenor)" id="2940" name="Google Shape;294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00" y="0"/>
            <a:ext cx="4163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the startup founded?</a:t>
            </a:r>
            <a:endParaRPr/>
          </a:p>
        </p:txBody>
      </p:sp>
      <p:sp>
        <p:nvSpPr>
          <p:cNvPr id="2834" name="Google Shape;2834;p208"/>
          <p:cNvSpPr txBox="1"/>
          <p:nvPr>
            <p:ph idx="1" type="body"/>
          </p:nvPr>
        </p:nvSpPr>
        <p:spPr>
          <a:xfrm>
            <a:off x="4523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Doordash </a:t>
            </a: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was founded 1/12/2013.</a:t>
            </a:r>
            <a:endParaRPr sz="135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208"/>
          <p:cNvSpPr txBox="1"/>
          <p:nvPr/>
        </p:nvSpPr>
        <p:spPr>
          <a:xfrm>
            <a:off x="5472800" y="393275"/>
            <a:ext cx="276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6" name="Google Shape;2836;p208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25" y="2337650"/>
            <a:ext cx="3872900" cy="19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208" title="OI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600" y="393275"/>
            <a:ext cx="2571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209"/>
          <p:cNvSpPr txBox="1"/>
          <p:nvPr>
            <p:ph type="title"/>
          </p:nvPr>
        </p:nvSpPr>
        <p:spPr>
          <a:xfrm>
            <a:off x="623400" y="38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founded doordash</a:t>
            </a:r>
            <a:endParaRPr/>
          </a:p>
        </p:txBody>
      </p:sp>
      <p:sp>
        <p:nvSpPr>
          <p:cNvPr id="2843" name="Google Shape;2843;p209"/>
          <p:cNvSpPr txBox="1"/>
          <p:nvPr/>
        </p:nvSpPr>
        <p:spPr>
          <a:xfrm>
            <a:off x="485400" y="1244025"/>
            <a:ext cx="4524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DoorDash was co-founded by Tony Xu, Stanley Tang, Andy Fang, and Evan Moore.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DoorDash was founded as PaloAltoDelivery.com in October 2012.</a:t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4" name="Google Shape;2844;p209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524" y="1476975"/>
            <a:ext cx="2848675" cy="2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00"/>
            <a:ext cx="28003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it founded</a:t>
            </a:r>
            <a:endParaRPr/>
          </a:p>
        </p:txBody>
      </p:sp>
      <p:sp>
        <p:nvSpPr>
          <p:cNvPr id="2851" name="Google Shape;2851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 was founded to help small </a:t>
            </a:r>
            <a:r>
              <a:rPr lang="en">
                <a:solidFill>
                  <a:schemeClr val="dk1"/>
                </a:solidFill>
              </a:rPr>
              <a:t>businesses the</a:t>
            </a:r>
            <a:r>
              <a:rPr lang="en"/>
              <a:t> </a:t>
            </a:r>
            <a:r>
              <a:rPr lang="en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A0A0A"/>
                </a:solidFill>
              </a:rPr>
              <a:t>founders, while at Stanford, were inspired to create a service that would assist small businesses, particularly restaurants, that struggled with logistical challenges like managing their own delivery fleets.</a:t>
            </a:r>
            <a:r>
              <a:rPr lang="en"/>
              <a:t> </a:t>
            </a:r>
            <a:endParaRPr/>
          </a:p>
        </p:txBody>
      </p:sp>
      <p:pic>
        <p:nvPicPr>
          <p:cNvPr id="2852" name="Google Shape;2852;p210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00" y="2571750"/>
            <a:ext cx="2953900" cy="2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Innovative Idea Did The Startup Propose</a:t>
            </a:r>
            <a:endParaRPr/>
          </a:p>
        </p:txBody>
      </p:sp>
      <p:sp>
        <p:nvSpPr>
          <p:cNvPr id="2859" name="Google Shape;2859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Doordash has several </a:t>
            </a:r>
            <a:r>
              <a:rPr lang="en">
                <a:solidFill>
                  <a:schemeClr val="dk1"/>
                </a:solidFill>
              </a:rPr>
              <a:t>innovative</a:t>
            </a:r>
            <a:r>
              <a:rPr lang="en">
                <a:solidFill>
                  <a:schemeClr val="dk1"/>
                </a:solidFill>
              </a:rPr>
              <a:t> ideas focusing on customer and merchant </a:t>
            </a:r>
            <a:r>
              <a:rPr lang="en">
                <a:solidFill>
                  <a:schemeClr val="dk1"/>
                </a:solidFill>
              </a:rPr>
              <a:t>experiences. These include below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Generative AI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Managing multiple shopping carts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 Doordash Commerce Platform for merchants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0" name="Google Shape;286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900" y="3007867"/>
            <a:ext cx="2643625" cy="1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12"/>
          <p:cNvSpPr txBox="1"/>
          <p:nvPr>
            <p:ph type="title"/>
          </p:nvPr>
        </p:nvSpPr>
        <p:spPr>
          <a:xfrm>
            <a:off x="508875" y="874875"/>
            <a:ext cx="57246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history of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doordash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212"/>
          <p:cNvSpPr txBox="1"/>
          <p:nvPr>
            <p:ph idx="1" type="body"/>
          </p:nvPr>
        </p:nvSpPr>
        <p:spPr>
          <a:xfrm>
            <a:off x="508875" y="1539275"/>
            <a:ext cx="6699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Doordash’s origin story begins in 2012 with four stanford </a:t>
            </a:r>
            <a:r>
              <a:rPr lang="en" sz="1800">
                <a:solidFill>
                  <a:schemeClr val="lt1"/>
                </a:solidFill>
              </a:rPr>
              <a:t>University</a:t>
            </a:r>
            <a:r>
              <a:rPr lang="en" sz="1800">
                <a:solidFill>
                  <a:schemeClr val="lt1"/>
                </a:solidFill>
              </a:rPr>
              <a:t> students who aimed to help small businesses </a:t>
            </a:r>
            <a:r>
              <a:rPr lang="en" sz="1800">
                <a:solidFill>
                  <a:schemeClr val="lt1"/>
                </a:solidFill>
              </a:rPr>
              <a:t>in italy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were working on a feedback app when a macaroon shop owner delivery needs sparked </a:t>
            </a:r>
            <a:r>
              <a:rPr lang="en" sz="1800">
                <a:solidFill>
                  <a:schemeClr val="lt1"/>
                </a:solidFill>
              </a:rPr>
              <a:t>pivot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This led to the creation of pal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67" name="Google Shape;2867;p212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3" y="3377350"/>
            <a:ext cx="3495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213"/>
          <p:cNvSpPr/>
          <p:nvPr/>
        </p:nvSpPr>
        <p:spPr>
          <a:xfrm rot="4795490">
            <a:off x="8576527" y="4483441"/>
            <a:ext cx="207500" cy="28794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73" name="Google Shape;2873;p213"/>
          <p:cNvSpPr txBox="1"/>
          <p:nvPr>
            <p:ph type="title"/>
          </p:nvPr>
        </p:nvSpPr>
        <p:spPr>
          <a:xfrm rot="-570957">
            <a:off x="3250599" y="1971661"/>
            <a:ext cx="3003226" cy="55726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lt1"/>
                </a:solidFill>
              </a:rPr>
              <a:t>Stock right now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74" name="Google Shape;2874;p213"/>
          <p:cNvSpPr txBox="1"/>
          <p:nvPr>
            <p:ph idx="1" type="body"/>
          </p:nvPr>
        </p:nvSpPr>
        <p:spPr>
          <a:xfrm>
            <a:off x="5598425" y="3753675"/>
            <a:ext cx="34884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</a:rPr>
              <a:t>The stock at july,31,2025  9:49 AM, is </a:t>
            </a:r>
            <a:r>
              <a:rPr lang="en" sz="18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the  251$</a:t>
            </a:r>
            <a:endParaRPr sz="18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2875" name="Google Shape;2875;p213"/>
          <p:cNvSpPr txBox="1"/>
          <p:nvPr/>
        </p:nvSpPr>
        <p:spPr>
          <a:xfrm>
            <a:off x="915775" y="3959175"/>
            <a:ext cx="39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a black and white cat sits in the driver 's seat of a car (Provided by Tenor)" id="2876" name="Google Shape;287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2888550"/>
            <a:ext cx="2920413" cy="202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14"/>
          <p:cNvSpPr txBox="1"/>
          <p:nvPr>
            <p:ph type="title"/>
          </p:nvPr>
        </p:nvSpPr>
        <p:spPr>
          <a:xfrm>
            <a:off x="127425" y="899400"/>
            <a:ext cx="5507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history of doordash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214"/>
          <p:cNvSpPr txBox="1"/>
          <p:nvPr>
            <p:ph idx="2" type="title"/>
          </p:nvPr>
        </p:nvSpPr>
        <p:spPr>
          <a:xfrm>
            <a:off x="168532" y="1571450"/>
            <a:ext cx="4005900" cy="1879500"/>
          </a:xfrm>
          <a:prstGeom prst="rect">
            <a:avLst/>
          </a:prstGeom>
          <a:solidFill>
            <a:srgbClr val="EEF0FF"/>
          </a:solidFill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began in 2013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people invented doordash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became popular in 2018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83" name="Google Shape;2883;p214"/>
          <p:cNvGrpSpPr/>
          <p:nvPr/>
        </p:nvGrpSpPr>
        <p:grpSpPr>
          <a:xfrm>
            <a:off x="6669394" y="1233289"/>
            <a:ext cx="750966" cy="862557"/>
            <a:chOff x="6071775" y="2386700"/>
            <a:chExt cx="1308075" cy="1502450"/>
          </a:xfrm>
        </p:grpSpPr>
        <p:sp>
          <p:nvSpPr>
            <p:cNvPr descr="A lightbulb icon." id="2884" name="Google Shape;2884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5" name="Google Shape;2885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6" name="Google Shape;2886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7" name="Google Shape;2887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8" name="Google Shape;2888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9" name="Google Shape;2889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0" name="Google Shape;2890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1" name="Google Shape;2891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2" name="Google Shape;2892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3" name="Google Shape;2893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2896" name="Google Shape;2896;p214"/>
          <p:cNvGrpSpPr/>
          <p:nvPr/>
        </p:nvGrpSpPr>
        <p:grpSpPr>
          <a:xfrm>
            <a:off x="6669394" y="3260464"/>
            <a:ext cx="750966" cy="862557"/>
            <a:chOff x="6071775" y="2386700"/>
            <a:chExt cx="1308075" cy="1502450"/>
          </a:xfrm>
        </p:grpSpPr>
        <p:sp>
          <p:nvSpPr>
            <p:cNvPr id="2897" name="Google Shape;2897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8" name="Google Shape;2898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9" name="Google Shape;2899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1" name="Google Shape;2901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2" name="Google Shape;2902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3" name="Google Shape;2903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4" name="Google Shape;2904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5" name="Google Shape;2905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6" name="Google Shape;2906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7" name="Google Shape;2907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8" name="Google Shape;2908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sp>
        <p:nvSpPr>
          <p:cNvPr id="2909" name="Google Shape;2909;p214"/>
          <p:cNvSpPr txBox="1"/>
          <p:nvPr/>
        </p:nvSpPr>
        <p:spPr>
          <a:xfrm>
            <a:off x="4833875" y="2476500"/>
            <a:ext cx="442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0" name="Google Shape;291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50" y="2641225"/>
            <a:ext cx="2677221" cy="2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15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</a:t>
            </a:r>
            <a:r>
              <a:rPr lang="en"/>
              <a:t>oordash</a:t>
            </a:r>
            <a:r>
              <a:rPr lang="en"/>
              <a:t> popular today?</a:t>
            </a:r>
            <a:endParaRPr/>
          </a:p>
        </p:txBody>
      </p:sp>
      <p:sp>
        <p:nvSpPr>
          <p:cNvPr id="2916" name="Google Shape;2916;p215"/>
          <p:cNvSpPr txBox="1"/>
          <p:nvPr>
            <p:ph idx="2" type="title"/>
          </p:nvPr>
        </p:nvSpPr>
        <p:spPr>
          <a:xfrm>
            <a:off x="930900" y="1836900"/>
            <a:ext cx="4756500" cy="302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Yes, Doordash had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and  gained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lots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popularity  in 2018 and 2019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Doordash's success can be attributed to a combination of strategic choices.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Technological innovation, and focused execution that allowed them to differentiate themselves in a competitive market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15"/>
          <p:cNvSpPr txBox="1"/>
          <p:nvPr/>
        </p:nvSpPr>
        <p:spPr>
          <a:xfrm>
            <a:off x="6610125" y="1742050"/>
            <a:ext cx="25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n this photo illustration the logo of the food delivery... (Provided by SOPA Images/LightRocket via Getty Images)" id="2918" name="Google Shape;291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75" y="656375"/>
            <a:ext cx="3151800" cy="210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